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574"/>
    <a:srgbClr val="F4F4F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>
        <p:scale>
          <a:sx n="80" d="100"/>
          <a:sy n="80" d="100"/>
        </p:scale>
        <p:origin x="1136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1817F-0E6F-A9A0-C9FB-E88DE8EB16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5C4779-E2F8-8B29-EE18-D496CA911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47CBEB-5403-AE31-6B05-CCA2922E4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BF1FF9-FD15-59F1-07DB-BFBC440A1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03FA44-F61F-9A59-CA2F-EAE1AAC56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4209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59FEAE-7BFD-F9E2-E3E0-859FD70FE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F8AFC3-95BD-E03F-8372-8E8685023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A7F395-F0F4-8132-10CC-E7FFCE57E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B5C7B5-1669-590F-564E-FD869C75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1CF4FB-75A8-74AB-6201-0E3E3E5B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9548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234683-8267-B1FB-740F-AF35D28A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FC5401-DFF4-C942-EB97-C466769CB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04C287-A6D7-7C51-0203-6C5AB7A7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78B8E-4E76-A1AD-8CAD-6BABD847B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46A95A-FD09-9727-F08C-2EC662494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BB957-43A8-180E-A27A-5C8A32F6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3E2B91-046C-DBB0-D674-D2F647B50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8D3D9D-0D64-E327-DC32-8371F46D7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9D8B07-F8F7-130A-D5AE-DB38B3CA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039508-752F-2B7C-35C8-4975A9290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0C728B-3D3A-9E48-32BF-5FC9E892E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2245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89511-C391-AB0B-FF19-F775E394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9749BF-4569-DAB6-DC85-B4AD5D70C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052AFF-B02A-3C9C-194C-29BA350ED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6BCF8B9-AD8B-2962-92BE-7F968D055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CF16C6-4CC4-92C6-3DBF-C1EFF03D6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742F12-4148-0867-CFCB-61CB3C5F1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90EA053-EB56-3D40-3DBA-A1A4D8DB2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604B116-41D2-58B0-A419-5FE3B1C08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7959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AC5F72-FA99-C8ED-432A-55395EAC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54E464E-D5B1-AA04-8F0D-00C6F578E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67E0461-933B-D315-BCFD-49AA9D0E0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33F4F3-3F22-F13C-45F4-9FCE46B64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3171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7104CF-41EE-42DA-015B-1D104DD8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318D3F2-0F2E-DD44-8B7C-5C348399E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1C47D8-0EC1-E472-8AD2-E84D16AA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167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065E3-6C4A-020B-4A5B-CB7C2C67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874386-C9D6-D842-26F1-BE46951F2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B8EB3B-7E1B-4103-6BA1-9B621A377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9AD56E-6721-567B-80B0-D9EE47F21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2B6DE5-A615-F85E-8CB7-8C1923BC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C27265-7EF8-FC97-3990-606DF869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4509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AB9E7B-2EAC-926C-316B-AFFEE4237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F09B194-60C5-2387-91EA-C1939ECB6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472071-D085-E520-AC65-88B411D01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D053F0-2D2A-80A6-9EA8-037D7C8DC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4AAD09-4CC4-7C08-6DAF-19CA08043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8F33D6-FE20-8D70-B9E4-6E2F9D7B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8378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D7023-2E97-1973-7CD0-C60A16482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B06A1D-8DAD-A298-AD4B-EF3432816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7FB4B-B9DB-157A-B6C4-8043301A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AF2816-39E9-1FE1-75E0-34CE25461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A40F60-7E92-6355-5D39-80B636437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555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89931D-5FE0-AC77-9DED-2188FCAF07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5224CB-98BF-E194-548C-F8E2502A2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52F9D-7704-E1D1-5C39-CFB43C956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EB7263-C670-2866-31D7-3BC1BF14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BB8AEC-EA95-7F22-223C-DEB9C2B26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3750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2B7692F-4944-AAD2-04B1-8F61E1ADF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2E7E2A-F06E-5411-E02F-8DFFAE80D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457F82-851F-2C67-0C5F-CACFA5C00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EDB044-A1D9-7B4F-85B7-03B5A4C16E48}" type="datetimeFigureOut">
              <a:rPr lang="es-ES_tradnl" smtClean="0"/>
              <a:t>27/8/24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C8C814-D6F0-4B76-B12E-B25AF7D3E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8358F3-A9B5-F3B1-109B-687551FCC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F5EBA3-30D0-3D46-BCB3-9AA92218BE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789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5CA826E-EC3A-745D-6FEB-8020A64FF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584" y="1946147"/>
            <a:ext cx="6986188" cy="23855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FDCF40-18F8-6A91-5ADE-C6C7AC9D62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75" b="8192"/>
          <a:stretch/>
        </p:blipFill>
        <p:spPr>
          <a:xfrm>
            <a:off x="927744" y="4782207"/>
            <a:ext cx="11264256" cy="207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0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421E9F0-A8B8-C793-D77F-1767E6B5A0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8" t="16501" r="4332" b="13601"/>
          <a:stretch/>
        </p:blipFill>
        <p:spPr>
          <a:xfrm>
            <a:off x="265762" y="303912"/>
            <a:ext cx="2574913" cy="6956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FDCF40-18F8-6A91-5ADE-C6C7AC9D62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75" b="8192"/>
          <a:stretch/>
        </p:blipFill>
        <p:spPr>
          <a:xfrm>
            <a:off x="6905296" y="5883759"/>
            <a:ext cx="5286703" cy="9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728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707AF12-8809-CCA7-51A1-55D8A2D625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60" t="9491" r="3300" b="10784"/>
          <a:stretch/>
        </p:blipFill>
        <p:spPr>
          <a:xfrm>
            <a:off x="3834063" y="2776732"/>
            <a:ext cx="4381807" cy="130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401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Macintosh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Erik Gonzalez Manzo</dc:creator>
  <cp:lastModifiedBy>Luis Erik Gonzalez Manzo</cp:lastModifiedBy>
  <cp:revision>2</cp:revision>
  <dcterms:created xsi:type="dcterms:W3CDTF">2024-08-27T13:47:18Z</dcterms:created>
  <dcterms:modified xsi:type="dcterms:W3CDTF">2024-08-27T14:04:29Z</dcterms:modified>
</cp:coreProperties>
</file>