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8"/>
  </p:handoutMasterIdLst>
  <p:sldIdLst>
    <p:sldId id="256" r:id="rId2"/>
    <p:sldId id="257" r:id="rId3"/>
    <p:sldId id="258" r:id="rId4"/>
    <p:sldId id="260" r:id="rId5"/>
    <p:sldId id="261" r:id="rId6"/>
    <p:sldId id="259" r:id="rId7"/>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3"/>
    <a:srgbClr val="FFE7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111" d="100"/>
          <a:sy n="111" d="100"/>
        </p:scale>
        <p:origin x="1512" y="102"/>
      </p:cViewPr>
      <p:guideLst/>
    </p:cSldViewPr>
  </p:slideViewPr>
  <p:notesTextViewPr>
    <p:cViewPr>
      <p:scale>
        <a:sx n="1" d="1"/>
        <a:sy n="1" d="1"/>
      </p:scale>
      <p:origin x="0" y="0"/>
    </p:cViewPr>
  </p:notesTextViewPr>
  <p:notesViewPr>
    <p:cSldViewPr snapToGrid="0">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1E94779-3161-2F42-B02C-CC6A566FFD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a:extLst>
              <a:ext uri="{FF2B5EF4-FFF2-40B4-BE49-F238E27FC236}">
                <a16:creationId xmlns:a16="http://schemas.microsoft.com/office/drawing/2014/main" id="{13C161B5-3AC5-C142-B18F-4474EE85762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1C7C3C-FCCD-4B4E-A64E-2303FC38D581}" type="datetimeFigureOut">
              <a:rPr lang="es-CL" smtClean="0"/>
              <a:t>23-06-2023</a:t>
            </a:fld>
            <a:endParaRPr lang="es-CL"/>
          </a:p>
        </p:txBody>
      </p:sp>
      <p:sp>
        <p:nvSpPr>
          <p:cNvPr id="4" name="Marcador de pie de página 3">
            <a:extLst>
              <a:ext uri="{FF2B5EF4-FFF2-40B4-BE49-F238E27FC236}">
                <a16:creationId xmlns:a16="http://schemas.microsoft.com/office/drawing/2014/main" id="{20CAF09E-F69E-E748-9994-9BE46FEA1F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5" name="Marcador de número de diapositiva 4">
            <a:extLst>
              <a:ext uri="{FF2B5EF4-FFF2-40B4-BE49-F238E27FC236}">
                <a16:creationId xmlns:a16="http://schemas.microsoft.com/office/drawing/2014/main" id="{FCDCE0A0-646C-4445-B17C-21874481E7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C38E7C-8D5B-514C-A247-5195427F0BBD}" type="slidenum">
              <a:rPr lang="es-CL" smtClean="0"/>
              <a:t>‹#›</a:t>
            </a:fld>
            <a:endParaRPr lang="es-CL"/>
          </a:p>
        </p:txBody>
      </p:sp>
    </p:spTree>
    <p:extLst>
      <p:ext uri="{BB962C8B-B14F-4D97-AF65-F5344CB8AC3E}">
        <p14:creationId xmlns:p14="http://schemas.microsoft.com/office/powerpoint/2010/main" val="28767757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208971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2490796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1191025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C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157090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C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1912105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C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401705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1002684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C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66933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C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2024270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2238038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D62F3D1-5600-4E19-B19B-0AD6F53F0416}" type="datetimeFigureOut">
              <a:rPr lang="es-CL" smtClean="0"/>
              <a:t>23-06-2023</a:t>
            </a:fld>
            <a:endParaRPr lang="es-C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025A2D8-6FBC-4CAB-8ADE-AF043DB69866}" type="slidenum">
              <a:rPr lang="es-CL" smtClean="0"/>
              <a:t>‹#›</a:t>
            </a:fld>
            <a:endParaRPr lang="es-CL"/>
          </a:p>
        </p:txBody>
      </p:sp>
    </p:spTree>
    <p:extLst>
      <p:ext uri="{BB962C8B-B14F-4D97-AF65-F5344CB8AC3E}">
        <p14:creationId xmlns:p14="http://schemas.microsoft.com/office/powerpoint/2010/main" val="281551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734285C-BD7B-1D40-8FEF-A99FB21190B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36978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BBABA79-45FA-F74F-835D-A00D6725FEB9}"/>
              </a:ext>
            </a:extLst>
          </p:cNvPr>
          <p:cNvSpPr/>
          <p:nvPr/>
        </p:nvSpPr>
        <p:spPr>
          <a:xfrm>
            <a:off x="-159974" y="-62200"/>
            <a:ext cx="9133152" cy="1479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a:extLst>
              <a:ext uri="{FF2B5EF4-FFF2-40B4-BE49-F238E27FC236}">
                <a16:creationId xmlns:a16="http://schemas.microsoft.com/office/drawing/2014/main" id="{D3073A43-586C-594E-B66D-CC97449BCB9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rot="16200000">
            <a:off x="5042619" y="-2684565"/>
            <a:ext cx="1479017" cy="6723744"/>
          </a:xfrm>
          <a:prstGeom prst="rect">
            <a:avLst/>
          </a:prstGeom>
        </p:spPr>
      </p:pic>
      <p:sp>
        <p:nvSpPr>
          <p:cNvPr id="7" name="CuadroTexto 6">
            <a:extLst>
              <a:ext uri="{FF2B5EF4-FFF2-40B4-BE49-F238E27FC236}">
                <a16:creationId xmlns:a16="http://schemas.microsoft.com/office/drawing/2014/main" id="{76378A4F-E930-904A-822A-E56914F8D013}"/>
              </a:ext>
            </a:extLst>
          </p:cNvPr>
          <p:cNvSpPr txBox="1"/>
          <p:nvPr/>
        </p:nvSpPr>
        <p:spPr>
          <a:xfrm>
            <a:off x="2741803" y="2480264"/>
            <a:ext cx="5412834" cy="1754326"/>
          </a:xfrm>
          <a:prstGeom prst="rect">
            <a:avLst/>
          </a:prstGeom>
          <a:noFill/>
        </p:spPr>
        <p:txBody>
          <a:bodyPr wrap="square" rtlCol="0">
            <a:spAutoFit/>
          </a:bodyPr>
          <a:lstStyle/>
          <a:p>
            <a:r>
              <a:rPr lang="es-CL" sz="3600" dirty="0">
                <a:solidFill>
                  <a:schemeClr val="bg1"/>
                </a:solidFill>
              </a:rPr>
              <a:t>Lorem ipsum dolor sit amet, consectetur adipiscing elit. Nam nibh metus.</a:t>
            </a:r>
            <a:endParaRPr lang="es-CL" sz="3600" b="1" dirty="0">
              <a:solidFill>
                <a:schemeClr val="bg1"/>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F9C37B20-F52C-BD43-9C9C-5645E929F634}"/>
              </a:ext>
            </a:extLst>
          </p:cNvPr>
          <p:cNvSpPr txBox="1"/>
          <p:nvPr/>
        </p:nvSpPr>
        <p:spPr>
          <a:xfrm>
            <a:off x="2741803" y="4538087"/>
            <a:ext cx="4687677" cy="923330"/>
          </a:xfrm>
          <a:prstGeom prst="rect">
            <a:avLst/>
          </a:prstGeom>
          <a:noFill/>
        </p:spPr>
        <p:txBody>
          <a:bodyPr wrap="square" rtlCol="0">
            <a:spAutoFit/>
          </a:bodyPr>
          <a:lstStyle/>
          <a:p>
            <a:pPr algn="just"/>
            <a:r>
              <a:rPr lang="es-CL" dirty="0">
                <a:solidFill>
                  <a:schemeClr val="bg1"/>
                </a:solidFill>
              </a:rPr>
              <a:t>Aliquam vel eros sit amet est tincidunt tristique. Vestibulum fringilla faucibus sapien, in mattis massa semper dignissim.</a:t>
            </a:r>
            <a:endParaRPr lang="es-CL" b="1" dirty="0">
              <a:solidFill>
                <a:schemeClr val="bg1"/>
              </a:solidFill>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262B6416-5727-2140-AEF3-484ADB5BFA74}"/>
              </a:ext>
            </a:extLst>
          </p:cNvPr>
          <p:cNvSpPr txBox="1"/>
          <p:nvPr/>
        </p:nvSpPr>
        <p:spPr>
          <a:xfrm>
            <a:off x="2669885" y="585818"/>
            <a:ext cx="2875227" cy="615553"/>
          </a:xfrm>
          <a:prstGeom prst="rect">
            <a:avLst/>
          </a:prstGeom>
          <a:noFill/>
        </p:spPr>
        <p:txBody>
          <a:bodyPr wrap="square" rtlCol="0">
            <a:spAutoFit/>
          </a:bodyPr>
          <a:lstStyle/>
          <a:p>
            <a:r>
              <a:rPr lang="es-CL" sz="1700" dirty="0" err="1">
                <a:solidFill>
                  <a:schemeClr val="accent5">
                    <a:lumMod val="50000"/>
                  </a:schemeClr>
                </a:solidFill>
              </a:rPr>
              <a:t>Aenean</a:t>
            </a:r>
            <a:r>
              <a:rPr lang="es-CL" sz="1700" dirty="0">
                <a:solidFill>
                  <a:schemeClr val="accent5">
                    <a:lumMod val="50000"/>
                  </a:schemeClr>
                </a:solidFill>
              </a:rPr>
              <a:t> </a:t>
            </a:r>
            <a:r>
              <a:rPr lang="es-CL" sz="1700" dirty="0" err="1">
                <a:solidFill>
                  <a:schemeClr val="accent5">
                    <a:lumMod val="50000"/>
                  </a:schemeClr>
                </a:solidFill>
              </a:rPr>
              <a:t>Ligula</a:t>
            </a:r>
            <a:r>
              <a:rPr lang="es-CL" sz="1700" dirty="0">
                <a:solidFill>
                  <a:schemeClr val="accent5">
                    <a:lumMod val="50000"/>
                  </a:schemeClr>
                </a:solidFill>
              </a:rPr>
              <a:t> Amet Ornare Finibus Vel ut Nunc</a:t>
            </a:r>
            <a:endParaRPr lang="es-CL" sz="1700" dirty="0">
              <a:solidFill>
                <a:schemeClr val="accent5">
                  <a:lumMod val="50000"/>
                </a:schemeClr>
              </a:solidFill>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CE802B11-5FF3-B74B-B489-DCF2DDFEBD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165" y="222298"/>
            <a:ext cx="2109391" cy="1062747"/>
          </a:xfrm>
          <a:prstGeom prst="rect">
            <a:avLst/>
          </a:prstGeom>
        </p:spPr>
      </p:pic>
      <p:pic>
        <p:nvPicPr>
          <p:cNvPr id="10" name="Imagen 9">
            <a:extLst>
              <a:ext uri="{FF2B5EF4-FFF2-40B4-BE49-F238E27FC236}">
                <a16:creationId xmlns:a16="http://schemas.microsoft.com/office/drawing/2014/main" id="{E64724AF-D834-BC46-959A-03D449E3AC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642287"/>
            <a:ext cx="1164810" cy="858578"/>
          </a:xfrm>
          <a:prstGeom prst="rect">
            <a:avLst/>
          </a:prstGeom>
        </p:spPr>
      </p:pic>
    </p:spTree>
    <p:extLst>
      <p:ext uri="{BB962C8B-B14F-4D97-AF65-F5344CB8AC3E}">
        <p14:creationId xmlns:p14="http://schemas.microsoft.com/office/powerpoint/2010/main" val="2450017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id="{B3C0D25D-7A12-5747-8821-9B9417857D91}"/>
              </a:ext>
            </a:extLst>
          </p:cNvPr>
          <p:cNvSpPr/>
          <p:nvPr/>
        </p:nvSpPr>
        <p:spPr>
          <a:xfrm>
            <a:off x="0" y="914400"/>
            <a:ext cx="9144000" cy="5712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b="1" dirty="0"/>
          </a:p>
        </p:txBody>
      </p:sp>
      <p:sp>
        <p:nvSpPr>
          <p:cNvPr id="7" name="CuadroTexto 6">
            <a:extLst>
              <a:ext uri="{FF2B5EF4-FFF2-40B4-BE49-F238E27FC236}">
                <a16:creationId xmlns:a16="http://schemas.microsoft.com/office/drawing/2014/main" id="{76378A4F-E930-904A-822A-E56914F8D013}"/>
              </a:ext>
            </a:extLst>
          </p:cNvPr>
          <p:cNvSpPr txBox="1"/>
          <p:nvPr/>
        </p:nvSpPr>
        <p:spPr>
          <a:xfrm>
            <a:off x="252244" y="2141126"/>
            <a:ext cx="3469665" cy="1938992"/>
          </a:xfrm>
          <a:prstGeom prst="rect">
            <a:avLst/>
          </a:prstGeom>
          <a:noFill/>
        </p:spPr>
        <p:txBody>
          <a:bodyPr wrap="square" rtlCol="0">
            <a:spAutoFit/>
          </a:bodyPr>
          <a:lstStyle/>
          <a:p>
            <a:pPr algn="r"/>
            <a:r>
              <a:rPr lang="es-CL" sz="3000" b="1" dirty="0">
                <a:solidFill>
                  <a:schemeClr val="accent1">
                    <a:lumMod val="50000"/>
                  </a:schemeClr>
                </a:solidFill>
              </a:rPr>
              <a:t>Lorem ipsum dolor </a:t>
            </a:r>
            <a:r>
              <a:rPr lang="es-CL" sz="3000" dirty="0">
                <a:solidFill>
                  <a:schemeClr val="accent1">
                    <a:lumMod val="50000"/>
                  </a:schemeClr>
                </a:solidFill>
              </a:rPr>
              <a:t>sit amet, consectetur adipiscing elit. Nam nibh metus.</a:t>
            </a:r>
            <a:endParaRPr lang="es-CL" sz="3000" b="1" dirty="0">
              <a:solidFill>
                <a:schemeClr val="accent1">
                  <a:lumMod val="50000"/>
                </a:schemeClr>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F9C37B20-F52C-BD43-9C9C-5645E929F634}"/>
              </a:ext>
            </a:extLst>
          </p:cNvPr>
          <p:cNvSpPr txBox="1"/>
          <p:nvPr/>
        </p:nvSpPr>
        <p:spPr>
          <a:xfrm>
            <a:off x="4270580" y="2161222"/>
            <a:ext cx="4230326" cy="2631490"/>
          </a:xfrm>
          <a:prstGeom prst="rect">
            <a:avLst/>
          </a:prstGeom>
          <a:noFill/>
        </p:spPr>
        <p:txBody>
          <a:bodyPr wrap="square" rtlCol="0">
            <a:spAutoFit/>
          </a:bodyPr>
          <a:lstStyle/>
          <a:p>
            <a:pPr algn="just"/>
            <a:r>
              <a:rPr lang="es-CL" sz="1500" b="1" dirty="0"/>
              <a:t>Mauris commodo ipsum eu dui pellentesque, mattis iaculis risus fringilla. </a:t>
            </a:r>
            <a:r>
              <a:rPr lang="es-CL" sz="1500" dirty="0"/>
              <a:t>Mauris hendrerit dui felis, sed elementum neque commodo sit amet. Sed posuere vel orci sed fringilla. Nunc ut nisl nisi. Curabitur sit amet nisi vitae quam vulputate porttitor id a tellus. Pellentesque habitant morbi tristique senectus et netus et malesuada fames ac turpis egestas. Quisque non augue id lectus convallis aliquet et in turpis. Morbi nec condimentum felis, quis placerat turpis. Donec eget mauris arcu. </a:t>
            </a:r>
            <a:endParaRPr lang="es-CL" sz="1500" b="1" dirty="0">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82DEECE1-68A3-E84E-ABD7-C51C5077D342}"/>
              </a:ext>
            </a:extLst>
          </p:cNvPr>
          <p:cNvSpPr txBox="1"/>
          <p:nvPr/>
        </p:nvSpPr>
        <p:spPr>
          <a:xfrm>
            <a:off x="1968082" y="353735"/>
            <a:ext cx="2171840" cy="461665"/>
          </a:xfrm>
          <a:prstGeom prst="rect">
            <a:avLst/>
          </a:prstGeom>
          <a:noFill/>
        </p:spPr>
        <p:txBody>
          <a:bodyPr wrap="square" rtlCol="0">
            <a:spAutoFit/>
          </a:bodyPr>
          <a:lstStyle/>
          <a:p>
            <a:r>
              <a:rPr lang="es-CL" sz="1200" dirty="0" err="1">
                <a:solidFill>
                  <a:schemeClr val="bg1"/>
                </a:solidFill>
              </a:rPr>
              <a:t>Aenean</a:t>
            </a:r>
            <a:r>
              <a:rPr lang="es-CL" sz="1200" dirty="0">
                <a:solidFill>
                  <a:schemeClr val="bg1"/>
                </a:solidFill>
              </a:rPr>
              <a:t> </a:t>
            </a:r>
            <a:r>
              <a:rPr lang="es-CL" sz="1200" dirty="0" err="1">
                <a:solidFill>
                  <a:schemeClr val="bg1"/>
                </a:solidFill>
              </a:rPr>
              <a:t>Ligula</a:t>
            </a:r>
            <a:r>
              <a:rPr lang="es-CL" sz="1200" dirty="0">
                <a:solidFill>
                  <a:schemeClr val="bg1"/>
                </a:solidFill>
              </a:rPr>
              <a:t> Amet Ornare Finibus Vel ut Nunc</a:t>
            </a:r>
            <a:endParaRPr lang="es-CL" sz="1200" dirty="0">
              <a:solidFill>
                <a:schemeClr val="bg1"/>
              </a:solidFill>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608F2F1D-E2DF-284C-AAAE-A184272082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500" y="175761"/>
            <a:ext cx="1376945" cy="619163"/>
          </a:xfrm>
          <a:prstGeom prst="rect">
            <a:avLst/>
          </a:prstGeom>
        </p:spPr>
      </p:pic>
      <p:cxnSp>
        <p:nvCxnSpPr>
          <p:cNvPr id="20" name="Conector recto 19">
            <a:extLst>
              <a:ext uri="{FF2B5EF4-FFF2-40B4-BE49-F238E27FC236}">
                <a16:creationId xmlns:a16="http://schemas.microsoft.com/office/drawing/2014/main" id="{9FEAF7C7-C566-C54E-BB31-AA9099824B25}"/>
              </a:ext>
            </a:extLst>
          </p:cNvPr>
          <p:cNvCxnSpPr/>
          <p:nvPr/>
        </p:nvCxnSpPr>
        <p:spPr>
          <a:xfrm>
            <a:off x="4009292" y="2161222"/>
            <a:ext cx="0" cy="3345275"/>
          </a:xfrm>
          <a:prstGeom prst="line">
            <a:avLst/>
          </a:prstGeom>
          <a:ln w="1397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F31C48A5-77CD-5443-AB77-C7F06C488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10381"/>
            <a:ext cx="679364" cy="500757"/>
          </a:xfrm>
          <a:prstGeom prst="rect">
            <a:avLst/>
          </a:prstGeom>
        </p:spPr>
      </p:pic>
    </p:spTree>
    <p:extLst>
      <p:ext uri="{BB962C8B-B14F-4D97-AF65-F5344CB8AC3E}">
        <p14:creationId xmlns:p14="http://schemas.microsoft.com/office/powerpoint/2010/main" val="2544032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F4BC3AEE-7397-5E41-BBE5-1F7B7AF8A7C6}"/>
              </a:ext>
            </a:extLst>
          </p:cNvPr>
          <p:cNvSpPr/>
          <p:nvPr/>
        </p:nvSpPr>
        <p:spPr>
          <a:xfrm>
            <a:off x="0" y="914400"/>
            <a:ext cx="9144000" cy="5712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b="1" dirty="0"/>
          </a:p>
        </p:txBody>
      </p:sp>
      <p:sp>
        <p:nvSpPr>
          <p:cNvPr id="7" name="CuadroTexto 6">
            <a:extLst>
              <a:ext uri="{FF2B5EF4-FFF2-40B4-BE49-F238E27FC236}">
                <a16:creationId xmlns:a16="http://schemas.microsoft.com/office/drawing/2014/main" id="{76378A4F-E930-904A-822A-E56914F8D013}"/>
              </a:ext>
            </a:extLst>
          </p:cNvPr>
          <p:cNvSpPr txBox="1"/>
          <p:nvPr/>
        </p:nvSpPr>
        <p:spPr>
          <a:xfrm>
            <a:off x="460354" y="1532971"/>
            <a:ext cx="5135730" cy="1477328"/>
          </a:xfrm>
          <a:prstGeom prst="rect">
            <a:avLst/>
          </a:prstGeom>
          <a:noFill/>
        </p:spPr>
        <p:txBody>
          <a:bodyPr wrap="square" rtlCol="0">
            <a:spAutoFit/>
          </a:bodyPr>
          <a:lstStyle/>
          <a:p>
            <a:r>
              <a:rPr lang="es-CL" sz="3000" b="1" dirty="0">
                <a:solidFill>
                  <a:schemeClr val="accent1">
                    <a:lumMod val="50000"/>
                  </a:schemeClr>
                </a:solidFill>
              </a:rPr>
              <a:t>Lorem ipsum dolor </a:t>
            </a:r>
            <a:r>
              <a:rPr lang="es-CL" sz="3000" dirty="0">
                <a:solidFill>
                  <a:schemeClr val="accent1">
                    <a:lumMod val="50000"/>
                  </a:schemeClr>
                </a:solidFill>
              </a:rPr>
              <a:t>sit amet, consectetur adipiscing elit. Nam nibh metus.</a:t>
            </a:r>
            <a:endParaRPr lang="es-CL" sz="3000" b="1" dirty="0">
              <a:solidFill>
                <a:schemeClr val="accent1">
                  <a:lumMod val="50000"/>
                </a:schemeClr>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F9C37B20-F52C-BD43-9C9C-5645E929F634}"/>
              </a:ext>
            </a:extLst>
          </p:cNvPr>
          <p:cNvSpPr txBox="1"/>
          <p:nvPr/>
        </p:nvSpPr>
        <p:spPr>
          <a:xfrm>
            <a:off x="3271749" y="3297862"/>
            <a:ext cx="5316586" cy="2631490"/>
          </a:xfrm>
          <a:prstGeom prst="rect">
            <a:avLst/>
          </a:prstGeom>
          <a:noFill/>
        </p:spPr>
        <p:txBody>
          <a:bodyPr wrap="square" rtlCol="0">
            <a:spAutoFit/>
          </a:bodyPr>
          <a:lstStyle/>
          <a:p>
            <a:pPr algn="just"/>
            <a:r>
              <a:rPr lang="es-CL" sz="1500" b="1" dirty="0"/>
              <a:t>Mauris commodo ipsum eu dui pellentesque, mattis iaculis risus fringilla. </a:t>
            </a:r>
            <a:r>
              <a:rPr lang="es-CL" sz="1500" dirty="0"/>
              <a:t>Mauris hendrerit dui felis, sed elementum neque commodo sit amet. Sed posuere vel orci sed fringilla. Nunc ut nisl nisi. Curabitur sit amet nisi vitae quam vulputate porttitor id a tellus. Pellentesque habitant morbi tristique senectus et netus et malesuada fames ac turpis egestas. Quisque non augue id lectus convallis aliquet et in turpis. Morbi nec condimentum felis, quis placerat turpis. Donec eget mauris arcu. Vestibulum orci ante, mattis sed turpis id, mollis sagittis libero. Praesent pharetra nulla sit amet erat luctus sagittis. Cras molestie ut felis sed lacinia. Nulla nibh sapien, cursus nec ligula ac.</a:t>
            </a:r>
            <a:endParaRPr lang="es-CL" sz="1500" b="1" dirty="0">
              <a:latin typeface="Arial" panose="020B0604020202020204" pitchFamily="34" charset="0"/>
              <a:cs typeface="Arial" panose="020B0604020202020204" pitchFamily="34" charset="0"/>
            </a:endParaRPr>
          </a:p>
        </p:txBody>
      </p:sp>
      <p:cxnSp>
        <p:nvCxnSpPr>
          <p:cNvPr id="9" name="Conector recto 8">
            <a:extLst>
              <a:ext uri="{FF2B5EF4-FFF2-40B4-BE49-F238E27FC236}">
                <a16:creationId xmlns:a16="http://schemas.microsoft.com/office/drawing/2014/main" id="{94C4FF1D-18D6-5B40-92B9-CC20DB9C0DED}"/>
              </a:ext>
            </a:extLst>
          </p:cNvPr>
          <p:cNvCxnSpPr>
            <a:cxnSpLocks/>
          </p:cNvCxnSpPr>
          <p:nvPr/>
        </p:nvCxnSpPr>
        <p:spPr>
          <a:xfrm>
            <a:off x="3105167" y="3349232"/>
            <a:ext cx="0" cy="2670830"/>
          </a:xfrm>
          <a:prstGeom prst="line">
            <a:avLst/>
          </a:prstGeom>
          <a:ln w="1397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5A62820B-41A8-314A-8855-A4B94E6375CA}"/>
              </a:ext>
            </a:extLst>
          </p:cNvPr>
          <p:cNvSpPr txBox="1"/>
          <p:nvPr/>
        </p:nvSpPr>
        <p:spPr>
          <a:xfrm>
            <a:off x="1968082" y="353735"/>
            <a:ext cx="2171840" cy="461665"/>
          </a:xfrm>
          <a:prstGeom prst="rect">
            <a:avLst/>
          </a:prstGeom>
          <a:noFill/>
        </p:spPr>
        <p:txBody>
          <a:bodyPr wrap="square" rtlCol="0">
            <a:spAutoFit/>
          </a:bodyPr>
          <a:lstStyle/>
          <a:p>
            <a:r>
              <a:rPr lang="es-CL" sz="1200" dirty="0" err="1">
                <a:solidFill>
                  <a:schemeClr val="bg1"/>
                </a:solidFill>
              </a:rPr>
              <a:t>Aenean</a:t>
            </a:r>
            <a:r>
              <a:rPr lang="es-CL" sz="1200" dirty="0">
                <a:solidFill>
                  <a:schemeClr val="bg1"/>
                </a:solidFill>
              </a:rPr>
              <a:t> </a:t>
            </a:r>
            <a:r>
              <a:rPr lang="es-CL" sz="1200" dirty="0" err="1">
                <a:solidFill>
                  <a:schemeClr val="bg1"/>
                </a:solidFill>
              </a:rPr>
              <a:t>Ligula</a:t>
            </a:r>
            <a:r>
              <a:rPr lang="es-CL" sz="1200" dirty="0">
                <a:solidFill>
                  <a:schemeClr val="bg1"/>
                </a:solidFill>
              </a:rPr>
              <a:t> Amet Ornare Finibus Vel ut Nunc</a:t>
            </a:r>
            <a:endParaRPr lang="es-CL" sz="1200" dirty="0">
              <a:solidFill>
                <a:schemeClr val="bg1"/>
              </a:solidFill>
              <a:latin typeface="Arial" panose="020B0604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4C8BA833-2B3F-4146-967F-7EF7822AD5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500" y="175761"/>
            <a:ext cx="1376945" cy="619163"/>
          </a:xfrm>
          <a:prstGeom prst="rect">
            <a:avLst/>
          </a:prstGeom>
        </p:spPr>
      </p:pic>
      <p:pic>
        <p:nvPicPr>
          <p:cNvPr id="15" name="Imagen 14">
            <a:extLst>
              <a:ext uri="{FF2B5EF4-FFF2-40B4-BE49-F238E27FC236}">
                <a16:creationId xmlns:a16="http://schemas.microsoft.com/office/drawing/2014/main" id="{C75DFA9C-C589-804F-8655-05FEBA2E5C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10381"/>
            <a:ext cx="679364" cy="500757"/>
          </a:xfrm>
          <a:prstGeom prst="rect">
            <a:avLst/>
          </a:prstGeom>
        </p:spPr>
      </p:pic>
    </p:spTree>
    <p:extLst>
      <p:ext uri="{BB962C8B-B14F-4D97-AF65-F5344CB8AC3E}">
        <p14:creationId xmlns:p14="http://schemas.microsoft.com/office/powerpoint/2010/main" val="1596296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F4BC3AEE-7397-5E41-BBE5-1F7B7AF8A7C6}"/>
              </a:ext>
            </a:extLst>
          </p:cNvPr>
          <p:cNvSpPr/>
          <p:nvPr/>
        </p:nvSpPr>
        <p:spPr>
          <a:xfrm>
            <a:off x="0" y="914400"/>
            <a:ext cx="9144000" cy="5712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b="1" dirty="0"/>
          </a:p>
        </p:txBody>
      </p:sp>
      <p:sp>
        <p:nvSpPr>
          <p:cNvPr id="7" name="CuadroTexto 6">
            <a:extLst>
              <a:ext uri="{FF2B5EF4-FFF2-40B4-BE49-F238E27FC236}">
                <a16:creationId xmlns:a16="http://schemas.microsoft.com/office/drawing/2014/main" id="{76378A4F-E930-904A-822A-E56914F8D013}"/>
              </a:ext>
            </a:extLst>
          </p:cNvPr>
          <p:cNvSpPr txBox="1"/>
          <p:nvPr/>
        </p:nvSpPr>
        <p:spPr>
          <a:xfrm>
            <a:off x="486137" y="2015988"/>
            <a:ext cx="5135730" cy="1384995"/>
          </a:xfrm>
          <a:prstGeom prst="rect">
            <a:avLst/>
          </a:prstGeom>
          <a:noFill/>
        </p:spPr>
        <p:txBody>
          <a:bodyPr wrap="square" rtlCol="0">
            <a:spAutoFit/>
          </a:bodyPr>
          <a:lstStyle/>
          <a:p>
            <a:r>
              <a:rPr lang="es-CL" sz="3000" b="1" dirty="0">
                <a:solidFill>
                  <a:schemeClr val="accent1">
                    <a:lumMod val="50000"/>
                  </a:schemeClr>
                </a:solidFill>
              </a:rPr>
              <a:t>Lorem ipsum dolor </a:t>
            </a:r>
            <a:r>
              <a:rPr lang="es-CL" sz="3000" dirty="0">
                <a:solidFill>
                  <a:schemeClr val="accent1">
                    <a:lumMod val="50000"/>
                  </a:schemeClr>
                </a:solidFill>
              </a:rPr>
              <a:t>sit amet, consectetur adipiscing elit. </a:t>
            </a:r>
          </a:p>
          <a:p>
            <a:r>
              <a:rPr lang="es-CL" sz="2400" dirty="0">
                <a:solidFill>
                  <a:schemeClr val="accent1">
                    <a:lumMod val="50000"/>
                  </a:schemeClr>
                </a:solidFill>
              </a:rPr>
              <a:t>Nam nibh metus.</a:t>
            </a:r>
            <a:endParaRPr lang="es-CL" sz="2400" b="1" dirty="0">
              <a:solidFill>
                <a:schemeClr val="accent1">
                  <a:lumMod val="50000"/>
                </a:schemeClr>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F9C37B20-F52C-BD43-9C9C-5645E929F634}"/>
              </a:ext>
            </a:extLst>
          </p:cNvPr>
          <p:cNvSpPr txBox="1"/>
          <p:nvPr/>
        </p:nvSpPr>
        <p:spPr>
          <a:xfrm>
            <a:off x="513500" y="3664029"/>
            <a:ext cx="5013997" cy="1938992"/>
          </a:xfrm>
          <a:prstGeom prst="rect">
            <a:avLst/>
          </a:prstGeom>
          <a:noFill/>
        </p:spPr>
        <p:txBody>
          <a:bodyPr wrap="square" rtlCol="0">
            <a:spAutoFit/>
          </a:bodyPr>
          <a:lstStyle/>
          <a:p>
            <a:pPr algn="just"/>
            <a:r>
              <a:rPr lang="es-CL" sz="1500" b="1" dirty="0"/>
              <a:t>Mauris commodo ipsum eu dui pellentesque, mattis iaculis risus fringilla. </a:t>
            </a:r>
            <a:r>
              <a:rPr lang="es-CL" sz="1500" dirty="0"/>
              <a:t>Mauris hendrerit dui felis, sed elementum neque commodo sit amet. Sed posuere vel orci sed fringilla. Nunc ut nisl nisi. Curabitur sit amet nisi vitae quam vulputate porttitor id a tellus. Pellentesque habitant morbi tristique senectus et netus et malesuada fames ac turpis egestas. Quisque non augue id lectus convallis aliquet et in turpis. Morbi nec condimentum felis, quis placerat turpis.</a:t>
            </a:r>
            <a:endParaRPr lang="es-CL" sz="1500" b="1" dirty="0">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5A62820B-41A8-314A-8855-A4B94E6375CA}"/>
              </a:ext>
            </a:extLst>
          </p:cNvPr>
          <p:cNvSpPr txBox="1"/>
          <p:nvPr/>
        </p:nvSpPr>
        <p:spPr>
          <a:xfrm>
            <a:off x="1968082" y="353735"/>
            <a:ext cx="2171840" cy="461665"/>
          </a:xfrm>
          <a:prstGeom prst="rect">
            <a:avLst/>
          </a:prstGeom>
          <a:noFill/>
        </p:spPr>
        <p:txBody>
          <a:bodyPr wrap="square" rtlCol="0">
            <a:spAutoFit/>
          </a:bodyPr>
          <a:lstStyle/>
          <a:p>
            <a:r>
              <a:rPr lang="es-CL" sz="1200" dirty="0" err="1">
                <a:solidFill>
                  <a:schemeClr val="bg1"/>
                </a:solidFill>
              </a:rPr>
              <a:t>Aenean</a:t>
            </a:r>
            <a:r>
              <a:rPr lang="es-CL" sz="1200" dirty="0">
                <a:solidFill>
                  <a:schemeClr val="bg1"/>
                </a:solidFill>
              </a:rPr>
              <a:t> </a:t>
            </a:r>
            <a:r>
              <a:rPr lang="es-CL" sz="1200" dirty="0" err="1">
                <a:solidFill>
                  <a:schemeClr val="bg1"/>
                </a:solidFill>
              </a:rPr>
              <a:t>Ligula</a:t>
            </a:r>
            <a:r>
              <a:rPr lang="es-CL" sz="1200" dirty="0">
                <a:solidFill>
                  <a:schemeClr val="bg1"/>
                </a:solidFill>
              </a:rPr>
              <a:t> Amet Ornare Finibus Vel ut Nunc</a:t>
            </a:r>
            <a:endParaRPr lang="es-CL" sz="1200" dirty="0">
              <a:solidFill>
                <a:schemeClr val="bg1"/>
              </a:solidFill>
              <a:latin typeface="Arial" panose="020B0604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4C8BA833-2B3F-4146-967F-7EF7822AD5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500" y="175761"/>
            <a:ext cx="1376945" cy="619163"/>
          </a:xfrm>
          <a:prstGeom prst="rect">
            <a:avLst/>
          </a:prstGeom>
        </p:spPr>
      </p:pic>
      <p:pic>
        <p:nvPicPr>
          <p:cNvPr id="15" name="Imagen 14">
            <a:extLst>
              <a:ext uri="{FF2B5EF4-FFF2-40B4-BE49-F238E27FC236}">
                <a16:creationId xmlns:a16="http://schemas.microsoft.com/office/drawing/2014/main" id="{C75DFA9C-C589-804F-8655-05FEBA2E5C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10381"/>
            <a:ext cx="679364" cy="500757"/>
          </a:xfrm>
          <a:prstGeom prst="rect">
            <a:avLst/>
          </a:prstGeom>
        </p:spPr>
      </p:pic>
      <p:pic>
        <p:nvPicPr>
          <p:cNvPr id="3" name="Imagen 2">
            <a:extLst>
              <a:ext uri="{FF2B5EF4-FFF2-40B4-BE49-F238E27FC236}">
                <a16:creationId xmlns:a16="http://schemas.microsoft.com/office/drawing/2014/main" id="{B97472EF-0443-1A4F-A8D3-ADC8B09491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3528" y="914399"/>
            <a:ext cx="3390472" cy="5712431"/>
          </a:xfrm>
          <a:prstGeom prst="rect">
            <a:avLst/>
          </a:prstGeom>
        </p:spPr>
      </p:pic>
      <p:sp>
        <p:nvSpPr>
          <p:cNvPr id="14" name="CuadroTexto 13">
            <a:extLst>
              <a:ext uri="{FF2B5EF4-FFF2-40B4-BE49-F238E27FC236}">
                <a16:creationId xmlns:a16="http://schemas.microsoft.com/office/drawing/2014/main" id="{41906117-B29C-604E-9622-037A6F453109}"/>
              </a:ext>
            </a:extLst>
          </p:cNvPr>
          <p:cNvSpPr txBox="1"/>
          <p:nvPr/>
        </p:nvSpPr>
        <p:spPr>
          <a:xfrm>
            <a:off x="5973343" y="2129514"/>
            <a:ext cx="2294358" cy="1323439"/>
          </a:xfrm>
          <a:prstGeom prst="rect">
            <a:avLst/>
          </a:prstGeom>
          <a:noFill/>
        </p:spPr>
        <p:txBody>
          <a:bodyPr wrap="square" rtlCol="0">
            <a:spAutoFit/>
          </a:bodyPr>
          <a:lstStyle/>
          <a:p>
            <a:r>
              <a:rPr lang="es-CL" sz="2000" b="1" dirty="0">
                <a:solidFill>
                  <a:schemeClr val="tx2"/>
                </a:solidFill>
              </a:rPr>
              <a:t>Curabitur sit amet </a:t>
            </a:r>
            <a:r>
              <a:rPr lang="es-CL" sz="2000" dirty="0">
                <a:solidFill>
                  <a:schemeClr val="tx2"/>
                </a:solidFill>
              </a:rPr>
              <a:t>nisi vitae quam vulputate porttitor id a tellus. </a:t>
            </a:r>
            <a:endParaRPr lang="es-CL" sz="2000" b="1" dirty="0">
              <a:solidFill>
                <a:schemeClr val="tx2"/>
              </a:solidFill>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79F1E291-B99B-5843-B80E-8248F3FD83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3528" y="3593026"/>
            <a:ext cx="3390472" cy="1921267"/>
          </a:xfrm>
          <a:prstGeom prst="rect">
            <a:avLst/>
          </a:prstGeom>
        </p:spPr>
      </p:pic>
      <p:sp>
        <p:nvSpPr>
          <p:cNvPr id="16" name="CuadroTexto 15">
            <a:extLst>
              <a:ext uri="{FF2B5EF4-FFF2-40B4-BE49-F238E27FC236}">
                <a16:creationId xmlns:a16="http://schemas.microsoft.com/office/drawing/2014/main" id="{2E407759-657A-C64A-A5C0-C0B6379ADA15}"/>
              </a:ext>
            </a:extLst>
          </p:cNvPr>
          <p:cNvSpPr txBox="1"/>
          <p:nvPr/>
        </p:nvSpPr>
        <p:spPr>
          <a:xfrm>
            <a:off x="5866542" y="3773782"/>
            <a:ext cx="3133723" cy="276999"/>
          </a:xfrm>
          <a:prstGeom prst="rect">
            <a:avLst/>
          </a:prstGeom>
          <a:noFill/>
        </p:spPr>
        <p:txBody>
          <a:bodyPr wrap="square" rtlCol="0">
            <a:spAutoFit/>
          </a:bodyPr>
          <a:lstStyle/>
          <a:p>
            <a:pPr algn="ctr"/>
            <a:r>
              <a:rPr lang="es-CL" sz="1200" dirty="0"/>
              <a:t>Lectus convallis aliquet et in turpis</a:t>
            </a:r>
            <a:endParaRPr lang="es-CL" sz="12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374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F4BC3AEE-7397-5E41-BBE5-1F7B7AF8A7C6}"/>
              </a:ext>
            </a:extLst>
          </p:cNvPr>
          <p:cNvSpPr/>
          <p:nvPr/>
        </p:nvSpPr>
        <p:spPr>
          <a:xfrm>
            <a:off x="0" y="914400"/>
            <a:ext cx="9144000" cy="5712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b="1" dirty="0"/>
          </a:p>
        </p:txBody>
      </p:sp>
      <p:pic>
        <p:nvPicPr>
          <p:cNvPr id="3" name="Imagen 2">
            <a:extLst>
              <a:ext uri="{FF2B5EF4-FFF2-40B4-BE49-F238E27FC236}">
                <a16:creationId xmlns:a16="http://schemas.microsoft.com/office/drawing/2014/main" id="{B97472EF-0443-1A4F-A8D3-ADC8B09491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14399"/>
            <a:ext cx="9144000" cy="2342270"/>
          </a:xfrm>
          <a:prstGeom prst="rect">
            <a:avLst/>
          </a:prstGeom>
        </p:spPr>
      </p:pic>
      <p:sp>
        <p:nvSpPr>
          <p:cNvPr id="7" name="CuadroTexto 6">
            <a:extLst>
              <a:ext uri="{FF2B5EF4-FFF2-40B4-BE49-F238E27FC236}">
                <a16:creationId xmlns:a16="http://schemas.microsoft.com/office/drawing/2014/main" id="{76378A4F-E930-904A-822A-E56914F8D013}"/>
              </a:ext>
            </a:extLst>
          </p:cNvPr>
          <p:cNvSpPr txBox="1"/>
          <p:nvPr/>
        </p:nvSpPr>
        <p:spPr>
          <a:xfrm>
            <a:off x="863600" y="1706998"/>
            <a:ext cx="5559064" cy="1200329"/>
          </a:xfrm>
          <a:prstGeom prst="rect">
            <a:avLst/>
          </a:prstGeom>
          <a:noFill/>
        </p:spPr>
        <p:txBody>
          <a:bodyPr wrap="square" rtlCol="0">
            <a:spAutoFit/>
          </a:bodyPr>
          <a:lstStyle/>
          <a:p>
            <a:r>
              <a:rPr lang="es-CL" sz="3600" b="1" dirty="0">
                <a:solidFill>
                  <a:schemeClr val="accent1">
                    <a:lumMod val="50000"/>
                  </a:schemeClr>
                </a:solidFill>
              </a:rPr>
              <a:t>Lorem ipsum dolor </a:t>
            </a:r>
            <a:r>
              <a:rPr lang="es-CL" sz="3600" dirty="0">
                <a:solidFill>
                  <a:schemeClr val="accent1">
                    <a:lumMod val="50000"/>
                  </a:schemeClr>
                </a:solidFill>
              </a:rPr>
              <a:t>sit amet, consectetur adipiscing elit. </a:t>
            </a:r>
          </a:p>
        </p:txBody>
      </p:sp>
      <p:sp>
        <p:nvSpPr>
          <p:cNvPr id="8" name="CuadroTexto 7">
            <a:extLst>
              <a:ext uri="{FF2B5EF4-FFF2-40B4-BE49-F238E27FC236}">
                <a16:creationId xmlns:a16="http://schemas.microsoft.com/office/drawing/2014/main" id="{F9C37B20-F52C-BD43-9C9C-5645E929F634}"/>
              </a:ext>
            </a:extLst>
          </p:cNvPr>
          <p:cNvSpPr txBox="1"/>
          <p:nvPr/>
        </p:nvSpPr>
        <p:spPr>
          <a:xfrm>
            <a:off x="863600" y="3664028"/>
            <a:ext cx="4663897" cy="2169825"/>
          </a:xfrm>
          <a:prstGeom prst="rect">
            <a:avLst/>
          </a:prstGeom>
          <a:noFill/>
        </p:spPr>
        <p:txBody>
          <a:bodyPr wrap="square" rtlCol="0">
            <a:spAutoFit/>
          </a:bodyPr>
          <a:lstStyle/>
          <a:p>
            <a:pPr algn="just"/>
            <a:r>
              <a:rPr lang="es-CL" sz="1500" b="1" dirty="0"/>
              <a:t>Mauris commodo ipsum eu dui pellentesque, mattis iaculis risus fringilla. </a:t>
            </a:r>
            <a:r>
              <a:rPr lang="es-CL" sz="1500" dirty="0"/>
              <a:t>Mauris hendrerit dui felis, sed elementum neque commodo sit amet. Sed posuere vel orci sed fringilla. Nunc ut nisl nisi. Curabitur sit amet nisi vitae quam vulputate porttitor id a tellus. Pellentesque habitant morbi tristique senectus et netus et malesuada fames ac turpis egestas. Quisque non augue id lectus convallis aliquet et in turpis. Morbi nec condimentum felis, quis placerat turpis.</a:t>
            </a:r>
            <a:endParaRPr lang="es-CL" sz="1500" b="1" dirty="0">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5A62820B-41A8-314A-8855-A4B94E6375CA}"/>
              </a:ext>
            </a:extLst>
          </p:cNvPr>
          <p:cNvSpPr txBox="1"/>
          <p:nvPr/>
        </p:nvSpPr>
        <p:spPr>
          <a:xfrm>
            <a:off x="1968082" y="353735"/>
            <a:ext cx="2171840" cy="461665"/>
          </a:xfrm>
          <a:prstGeom prst="rect">
            <a:avLst/>
          </a:prstGeom>
          <a:noFill/>
        </p:spPr>
        <p:txBody>
          <a:bodyPr wrap="square" rtlCol="0">
            <a:spAutoFit/>
          </a:bodyPr>
          <a:lstStyle/>
          <a:p>
            <a:r>
              <a:rPr lang="es-CL" sz="1200" dirty="0" err="1">
                <a:solidFill>
                  <a:schemeClr val="bg1"/>
                </a:solidFill>
              </a:rPr>
              <a:t>Aenean</a:t>
            </a:r>
            <a:r>
              <a:rPr lang="es-CL" sz="1200" dirty="0">
                <a:solidFill>
                  <a:schemeClr val="bg1"/>
                </a:solidFill>
              </a:rPr>
              <a:t> </a:t>
            </a:r>
            <a:r>
              <a:rPr lang="es-CL" sz="1200" dirty="0" err="1">
                <a:solidFill>
                  <a:schemeClr val="bg1"/>
                </a:solidFill>
              </a:rPr>
              <a:t>Ligula</a:t>
            </a:r>
            <a:r>
              <a:rPr lang="es-CL" sz="1200" dirty="0">
                <a:solidFill>
                  <a:schemeClr val="bg1"/>
                </a:solidFill>
              </a:rPr>
              <a:t> Amet Ornare Finibus Vel ut Nunc</a:t>
            </a:r>
            <a:endParaRPr lang="es-CL" sz="1200" dirty="0">
              <a:solidFill>
                <a:schemeClr val="bg1"/>
              </a:solidFill>
              <a:latin typeface="Arial" panose="020B0604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4C8BA833-2B3F-4146-967F-7EF7822AD5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500" y="175761"/>
            <a:ext cx="1376945" cy="619163"/>
          </a:xfrm>
          <a:prstGeom prst="rect">
            <a:avLst/>
          </a:prstGeom>
        </p:spPr>
      </p:pic>
      <p:pic>
        <p:nvPicPr>
          <p:cNvPr id="15" name="Imagen 14">
            <a:extLst>
              <a:ext uri="{FF2B5EF4-FFF2-40B4-BE49-F238E27FC236}">
                <a16:creationId xmlns:a16="http://schemas.microsoft.com/office/drawing/2014/main" id="{C75DFA9C-C589-804F-8655-05FEBA2E5C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10381"/>
            <a:ext cx="679364" cy="500757"/>
          </a:xfrm>
          <a:prstGeom prst="rect">
            <a:avLst/>
          </a:prstGeom>
        </p:spPr>
      </p:pic>
      <p:sp>
        <p:nvSpPr>
          <p:cNvPr id="14" name="CuadroTexto 13">
            <a:extLst>
              <a:ext uri="{FF2B5EF4-FFF2-40B4-BE49-F238E27FC236}">
                <a16:creationId xmlns:a16="http://schemas.microsoft.com/office/drawing/2014/main" id="{41906117-B29C-604E-9622-037A6F453109}"/>
              </a:ext>
            </a:extLst>
          </p:cNvPr>
          <p:cNvSpPr txBox="1"/>
          <p:nvPr/>
        </p:nvSpPr>
        <p:spPr>
          <a:xfrm>
            <a:off x="6206097" y="4102143"/>
            <a:ext cx="2294358" cy="1323439"/>
          </a:xfrm>
          <a:prstGeom prst="rect">
            <a:avLst/>
          </a:prstGeom>
          <a:noFill/>
        </p:spPr>
        <p:txBody>
          <a:bodyPr wrap="square" rtlCol="0">
            <a:spAutoFit/>
          </a:bodyPr>
          <a:lstStyle/>
          <a:p>
            <a:r>
              <a:rPr lang="es-CL" sz="2000" b="1" dirty="0">
                <a:solidFill>
                  <a:schemeClr val="tx2"/>
                </a:solidFill>
              </a:rPr>
              <a:t>Curabitur sit amet </a:t>
            </a:r>
            <a:r>
              <a:rPr lang="es-CL" sz="2000" dirty="0">
                <a:solidFill>
                  <a:schemeClr val="tx2"/>
                </a:solidFill>
              </a:rPr>
              <a:t>nisi vitae quam vulputate porttitor id a tellus. </a:t>
            </a:r>
            <a:endParaRPr lang="es-CL" sz="2000" b="1" dirty="0">
              <a:solidFill>
                <a:schemeClr val="tx2"/>
              </a:solidFill>
              <a:latin typeface="Arial" panose="020B0604020202020204" pitchFamily="34" charset="0"/>
              <a:cs typeface="Arial" panose="020B0604020202020204" pitchFamily="34" charset="0"/>
            </a:endParaRPr>
          </a:p>
        </p:txBody>
      </p:sp>
      <p:cxnSp>
        <p:nvCxnSpPr>
          <p:cNvPr id="17" name="Conector recto 16">
            <a:extLst>
              <a:ext uri="{FF2B5EF4-FFF2-40B4-BE49-F238E27FC236}">
                <a16:creationId xmlns:a16="http://schemas.microsoft.com/office/drawing/2014/main" id="{978F385B-111B-644E-9808-0C1A64C7F167}"/>
              </a:ext>
            </a:extLst>
          </p:cNvPr>
          <p:cNvCxnSpPr>
            <a:cxnSpLocks/>
          </p:cNvCxnSpPr>
          <p:nvPr/>
        </p:nvCxnSpPr>
        <p:spPr>
          <a:xfrm>
            <a:off x="5892799" y="3664029"/>
            <a:ext cx="0" cy="2670830"/>
          </a:xfrm>
          <a:prstGeom prst="line">
            <a:avLst/>
          </a:prstGeom>
          <a:ln w="1397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131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88C9F58-0E59-8E41-AAC3-CB887E537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4353" y="1376841"/>
            <a:ext cx="3004120" cy="1350846"/>
          </a:xfrm>
          <a:prstGeom prst="rect">
            <a:avLst/>
          </a:prstGeom>
        </p:spPr>
      </p:pic>
      <p:pic>
        <p:nvPicPr>
          <p:cNvPr id="5" name="Imagen 4">
            <a:extLst>
              <a:ext uri="{FF2B5EF4-FFF2-40B4-BE49-F238E27FC236}">
                <a16:creationId xmlns:a16="http://schemas.microsoft.com/office/drawing/2014/main" id="{36EE7693-C72C-DB4A-9831-6F0783A692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42287"/>
            <a:ext cx="1164810" cy="858578"/>
          </a:xfrm>
          <a:prstGeom prst="rect">
            <a:avLst/>
          </a:prstGeom>
        </p:spPr>
      </p:pic>
      <p:sp>
        <p:nvSpPr>
          <p:cNvPr id="4" name="CuadroTexto 16">
            <a:extLst>
              <a:ext uri="{FF2B5EF4-FFF2-40B4-BE49-F238E27FC236}">
                <a16:creationId xmlns:a16="http://schemas.microsoft.com/office/drawing/2014/main" id="{90075C21-E5FD-49DB-A776-98E47B3C78B5}"/>
              </a:ext>
            </a:extLst>
          </p:cNvPr>
          <p:cNvSpPr txBox="1"/>
          <p:nvPr/>
        </p:nvSpPr>
        <p:spPr>
          <a:xfrm>
            <a:off x="1036429" y="4848098"/>
            <a:ext cx="2509027" cy="830997"/>
          </a:xfrm>
          <a:prstGeom prst="rect">
            <a:avLst/>
          </a:prstGeom>
          <a:noFill/>
        </p:spPr>
        <p:txBody>
          <a:bodyPr wrap="square" rtlCol="0">
            <a:spAutoFit/>
          </a:bodyPr>
          <a:lstStyle/>
          <a:p>
            <a:r>
              <a:rPr lang="es-CL" sz="1600" dirty="0" err="1">
                <a:solidFill>
                  <a:schemeClr val="bg1"/>
                </a:solidFill>
              </a:rPr>
              <a:t>Aenean</a:t>
            </a:r>
            <a:r>
              <a:rPr lang="es-CL" sz="1600" dirty="0">
                <a:solidFill>
                  <a:schemeClr val="bg1"/>
                </a:solidFill>
              </a:rPr>
              <a:t> </a:t>
            </a:r>
            <a:r>
              <a:rPr lang="es-CL" sz="1600" dirty="0" err="1">
                <a:solidFill>
                  <a:schemeClr val="bg1"/>
                </a:solidFill>
              </a:rPr>
              <a:t>Ligula</a:t>
            </a:r>
            <a:r>
              <a:rPr lang="es-CL" sz="1600" dirty="0">
                <a:solidFill>
                  <a:schemeClr val="bg1"/>
                </a:solidFill>
              </a:rPr>
              <a:t> Amet Ornare Finibus Vel ut Nunc</a:t>
            </a:r>
          </a:p>
          <a:p>
            <a:r>
              <a:rPr lang="es-CL" sz="1600" dirty="0">
                <a:solidFill>
                  <a:schemeClr val="bg1"/>
                </a:solidFill>
                <a:latin typeface="Arial" panose="020B0604020202020204" pitchFamily="34" charset="0"/>
                <a:cs typeface="Arial" panose="020B0604020202020204" pitchFamily="34" charset="0"/>
              </a:rPr>
              <a:t>2023</a:t>
            </a:r>
          </a:p>
        </p:txBody>
      </p:sp>
    </p:spTree>
    <p:extLst>
      <p:ext uri="{BB962C8B-B14F-4D97-AF65-F5344CB8AC3E}">
        <p14:creationId xmlns:p14="http://schemas.microsoft.com/office/powerpoint/2010/main" val="19403030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587</TotalTime>
  <Words>541</Words>
  <Application>Microsoft Office PowerPoint</Application>
  <PresentationFormat>On-screen Show (4:3)</PresentationFormat>
  <Paragraphs>21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Caja de herramientas</dc:title>
  <dc:creator>sergio munoz</dc:creator>
  <cp:lastModifiedBy>sergio muñoz</cp:lastModifiedBy>
  <cp:revision>47</cp:revision>
  <dcterms:created xsi:type="dcterms:W3CDTF">2019-05-20T21:54:44Z</dcterms:created>
  <dcterms:modified xsi:type="dcterms:W3CDTF">2023-06-23T22:19:54Z</dcterms:modified>
</cp:coreProperties>
</file>